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7" r:id="rId1"/>
  </p:sldMasterIdLst>
  <p:notesMasterIdLst>
    <p:notesMasterId r:id="rId17"/>
  </p:notesMasterIdLst>
  <p:sldIdLst>
    <p:sldId id="256" r:id="rId2"/>
    <p:sldId id="259" r:id="rId3"/>
    <p:sldId id="257" r:id="rId4"/>
    <p:sldId id="260" r:id="rId5"/>
    <p:sldId id="261" r:id="rId6"/>
    <p:sldId id="263" r:id="rId7"/>
    <p:sldId id="267" r:id="rId8"/>
    <p:sldId id="270" r:id="rId9"/>
    <p:sldId id="262" r:id="rId10"/>
    <p:sldId id="265" r:id="rId11"/>
    <p:sldId id="258" r:id="rId12"/>
    <p:sldId id="266" r:id="rId13"/>
    <p:sldId id="264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3B1C16-4FA8-AE49-6CF1-0FA174E38597}" v="86" dt="2021-10-31T07:25:38.350"/>
    <p1510:client id="{4AEDF6D3-E733-EBB2-E453-ECA4AC9B197A}" v="2042" dt="2021-10-30T22:56:03.004"/>
    <p1510:client id="{6DA1519C-6402-A20A-55A2-5113A8C1CC34}" v="1" dt="2021-10-31T02:55:35.180"/>
    <p1510:client id="{80CA0C44-70AC-4C75-8556-D8BFE8F8712E}" v="53" dt="2021-10-30T17:43:49.778"/>
    <p1510:client id="{B417C12B-16DC-4793-0E0C-253AFC5B6C0B}" v="2" dt="2021-10-31T05:38:12.796"/>
    <p1510:client id="{DF5C9D52-66E1-AEC1-22DE-455C09C3E22E}" v="36" dt="2021-10-31T03:44:10.002"/>
    <p1510:client id="{E7E4E185-4F44-CF27-36EE-31B44D6A1DFE}" v="1" dt="2021-10-30T23:55:19.274"/>
    <p1510:client id="{EAB65D09-B6E0-89F5-D8DB-711D7F50F9CF}" v="45" dt="2021-10-30T23:46:38.5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7D68B5-4219-4400-BC54-0635D088F63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6625869-B587-4A4B-A541-BA4EC0F6B1D7}">
      <dgm:prSet/>
      <dgm:spPr/>
      <dgm:t>
        <a:bodyPr/>
        <a:lstStyle/>
        <a:p>
          <a:r>
            <a:rPr lang="en-US" err="1"/>
            <a:t>GitHhub</a:t>
          </a:r>
          <a:r>
            <a:rPr lang="en-US"/>
            <a:t> – repository control for our source code</a:t>
          </a:r>
        </a:p>
      </dgm:t>
    </dgm:pt>
    <dgm:pt modelId="{4F00ADE0-BC82-49F3-A8E3-8F91F64D512B}" type="parTrans" cxnId="{2A66BFCE-80BD-4925-B68E-430B56A3A294}">
      <dgm:prSet/>
      <dgm:spPr/>
      <dgm:t>
        <a:bodyPr/>
        <a:lstStyle/>
        <a:p>
          <a:endParaRPr lang="en-US"/>
        </a:p>
      </dgm:t>
    </dgm:pt>
    <dgm:pt modelId="{F3516269-D36B-41E6-8F3B-D28AE3EC14A2}" type="sibTrans" cxnId="{2A66BFCE-80BD-4925-B68E-430B56A3A294}">
      <dgm:prSet/>
      <dgm:spPr/>
      <dgm:t>
        <a:bodyPr/>
        <a:lstStyle/>
        <a:p>
          <a:endParaRPr lang="en-US"/>
        </a:p>
      </dgm:t>
    </dgm:pt>
    <dgm:pt modelId="{48B63950-855C-40A7-BD3A-4252FC37E3F0}">
      <dgm:prSet/>
      <dgm:spPr/>
      <dgm:t>
        <a:bodyPr/>
        <a:lstStyle/>
        <a:p>
          <a:r>
            <a:rPr lang="en-US"/>
            <a:t>Google cloud – database </a:t>
          </a:r>
        </a:p>
      </dgm:t>
    </dgm:pt>
    <dgm:pt modelId="{AB5CB5AB-7520-4AAF-B482-B4F0F590CCBA}" type="parTrans" cxnId="{E152DDDB-6BB9-4925-BBF4-05963046BE98}">
      <dgm:prSet/>
      <dgm:spPr/>
      <dgm:t>
        <a:bodyPr/>
        <a:lstStyle/>
        <a:p>
          <a:endParaRPr lang="en-US"/>
        </a:p>
      </dgm:t>
    </dgm:pt>
    <dgm:pt modelId="{E9A08283-373D-4721-8CC5-1436479940B9}" type="sibTrans" cxnId="{E152DDDB-6BB9-4925-BBF4-05963046BE98}">
      <dgm:prSet/>
      <dgm:spPr/>
      <dgm:t>
        <a:bodyPr/>
        <a:lstStyle/>
        <a:p>
          <a:endParaRPr lang="en-US"/>
        </a:p>
      </dgm:t>
    </dgm:pt>
    <dgm:pt modelId="{BA1B8F25-BDC5-4D9B-8129-B6D480E744E8}">
      <dgm:prSet/>
      <dgm:spPr/>
      <dgm:t>
        <a:bodyPr/>
        <a:lstStyle/>
        <a:p>
          <a:r>
            <a:rPr lang="en-US"/>
            <a:t>One drive –real-time collaboration and documentation </a:t>
          </a:r>
        </a:p>
      </dgm:t>
    </dgm:pt>
    <dgm:pt modelId="{29DD6A07-69E8-488B-BC43-9968A340532A}" type="parTrans" cxnId="{3C36E678-4D9A-4E58-827A-B3B77CBF5966}">
      <dgm:prSet/>
      <dgm:spPr/>
      <dgm:t>
        <a:bodyPr/>
        <a:lstStyle/>
        <a:p>
          <a:endParaRPr lang="en-US"/>
        </a:p>
      </dgm:t>
    </dgm:pt>
    <dgm:pt modelId="{E9A7B368-E26E-4AA6-AD66-5896A77A0068}" type="sibTrans" cxnId="{3C36E678-4D9A-4E58-827A-B3B77CBF5966}">
      <dgm:prSet/>
      <dgm:spPr/>
      <dgm:t>
        <a:bodyPr/>
        <a:lstStyle/>
        <a:p>
          <a:endParaRPr lang="en-US"/>
        </a:p>
      </dgm:t>
    </dgm:pt>
    <dgm:pt modelId="{47F4C1B4-8623-4607-9107-64D27835B1E0}">
      <dgm:prSet/>
      <dgm:spPr/>
      <dgm:t>
        <a:bodyPr/>
        <a:lstStyle/>
        <a:p>
          <a:r>
            <a:rPr lang="en-US"/>
            <a:t>Visual Paradigm – for UML, architecture diagrams</a:t>
          </a:r>
        </a:p>
      </dgm:t>
    </dgm:pt>
    <dgm:pt modelId="{C215D688-3154-4B06-9065-C5D072299D86}" type="parTrans" cxnId="{FFB9BC7C-2E58-4441-8936-90832D812BC2}">
      <dgm:prSet/>
      <dgm:spPr/>
      <dgm:t>
        <a:bodyPr/>
        <a:lstStyle/>
        <a:p>
          <a:endParaRPr lang="en-US"/>
        </a:p>
      </dgm:t>
    </dgm:pt>
    <dgm:pt modelId="{44F518B0-1F37-46E4-B1BC-78DACC426A5A}" type="sibTrans" cxnId="{FFB9BC7C-2E58-4441-8936-90832D812BC2}">
      <dgm:prSet/>
      <dgm:spPr/>
      <dgm:t>
        <a:bodyPr/>
        <a:lstStyle/>
        <a:p>
          <a:endParaRPr lang="en-US"/>
        </a:p>
      </dgm:t>
    </dgm:pt>
    <dgm:pt modelId="{3DE9F085-5A7A-4F39-BE75-91A2D7AEF159}">
      <dgm:prSet/>
      <dgm:spPr/>
      <dgm:t>
        <a:bodyPr/>
        <a:lstStyle/>
        <a:p>
          <a:r>
            <a:rPr lang="en-US"/>
            <a:t>provides support for further upgrades</a:t>
          </a:r>
        </a:p>
      </dgm:t>
    </dgm:pt>
    <dgm:pt modelId="{B1DD6EFC-ADF0-46C9-B1A5-975DAAA1E91F}" type="parTrans" cxnId="{EFA865C1-6412-48E0-9AD7-DC03AF802A64}">
      <dgm:prSet/>
      <dgm:spPr/>
      <dgm:t>
        <a:bodyPr/>
        <a:lstStyle/>
        <a:p>
          <a:endParaRPr lang="en-US"/>
        </a:p>
      </dgm:t>
    </dgm:pt>
    <dgm:pt modelId="{E46372F5-3371-468B-8A3D-22AD4441B012}" type="sibTrans" cxnId="{EFA865C1-6412-48E0-9AD7-DC03AF802A64}">
      <dgm:prSet/>
      <dgm:spPr/>
      <dgm:t>
        <a:bodyPr/>
        <a:lstStyle/>
        <a:p>
          <a:endParaRPr lang="en-US"/>
        </a:p>
      </dgm:t>
    </dgm:pt>
    <dgm:pt modelId="{2B30046D-F879-4676-B50F-2519635ECBBC}">
      <dgm:prSet/>
      <dgm:spPr/>
      <dgm:t>
        <a:bodyPr/>
        <a:lstStyle/>
        <a:p>
          <a:r>
            <a:rPr lang="en-US"/>
            <a:t>Good traceability in source code and documentation</a:t>
          </a:r>
        </a:p>
      </dgm:t>
    </dgm:pt>
    <dgm:pt modelId="{A20F2A6E-7780-429F-9591-FEF1556ADF35}" type="parTrans" cxnId="{F44D0B87-4120-4298-8429-41AFA81F73B1}">
      <dgm:prSet/>
      <dgm:spPr/>
      <dgm:t>
        <a:bodyPr/>
        <a:lstStyle/>
        <a:p>
          <a:endParaRPr lang="en-US"/>
        </a:p>
      </dgm:t>
    </dgm:pt>
    <dgm:pt modelId="{801CA4F6-B121-4C6C-BB65-36CBF9D76DA6}" type="sibTrans" cxnId="{F44D0B87-4120-4298-8429-41AFA81F73B1}">
      <dgm:prSet/>
      <dgm:spPr/>
      <dgm:t>
        <a:bodyPr/>
        <a:lstStyle/>
        <a:p>
          <a:endParaRPr lang="en-US"/>
        </a:p>
      </dgm:t>
    </dgm:pt>
    <dgm:pt modelId="{CEAD9438-0747-4AD7-B290-3AC8BEA45C2A}" type="pres">
      <dgm:prSet presAssocID="{747D68B5-4219-4400-BC54-0635D088F635}" presName="diagram" presStyleCnt="0">
        <dgm:presLayoutVars>
          <dgm:dir/>
          <dgm:resizeHandles val="exact"/>
        </dgm:presLayoutVars>
      </dgm:prSet>
      <dgm:spPr/>
    </dgm:pt>
    <dgm:pt modelId="{A291C431-464F-47A8-B726-7DD2D5888237}" type="pres">
      <dgm:prSet presAssocID="{86625869-B587-4A4B-A541-BA4EC0F6B1D7}" presName="node" presStyleLbl="node1" presStyleIdx="0" presStyleCnt="6">
        <dgm:presLayoutVars>
          <dgm:bulletEnabled val="1"/>
        </dgm:presLayoutVars>
      </dgm:prSet>
      <dgm:spPr/>
    </dgm:pt>
    <dgm:pt modelId="{4A371EFD-F5B9-4AE6-A4D2-C7253E2A384F}" type="pres">
      <dgm:prSet presAssocID="{F3516269-D36B-41E6-8F3B-D28AE3EC14A2}" presName="sibTrans" presStyleCnt="0"/>
      <dgm:spPr/>
    </dgm:pt>
    <dgm:pt modelId="{6CAD43E9-A359-4971-8109-8BCEF5A6CBCF}" type="pres">
      <dgm:prSet presAssocID="{48B63950-855C-40A7-BD3A-4252FC37E3F0}" presName="node" presStyleLbl="node1" presStyleIdx="1" presStyleCnt="6">
        <dgm:presLayoutVars>
          <dgm:bulletEnabled val="1"/>
        </dgm:presLayoutVars>
      </dgm:prSet>
      <dgm:spPr/>
    </dgm:pt>
    <dgm:pt modelId="{A970CA9C-C249-4A1C-B84E-7118801388FD}" type="pres">
      <dgm:prSet presAssocID="{E9A08283-373D-4721-8CC5-1436479940B9}" presName="sibTrans" presStyleCnt="0"/>
      <dgm:spPr/>
    </dgm:pt>
    <dgm:pt modelId="{D3FD8DD3-DF87-4B8A-AAAC-05D6685B9D6A}" type="pres">
      <dgm:prSet presAssocID="{BA1B8F25-BDC5-4D9B-8129-B6D480E744E8}" presName="node" presStyleLbl="node1" presStyleIdx="2" presStyleCnt="6">
        <dgm:presLayoutVars>
          <dgm:bulletEnabled val="1"/>
        </dgm:presLayoutVars>
      </dgm:prSet>
      <dgm:spPr/>
    </dgm:pt>
    <dgm:pt modelId="{8B2082FE-6690-4A85-A513-D6699F688230}" type="pres">
      <dgm:prSet presAssocID="{E9A7B368-E26E-4AA6-AD66-5896A77A0068}" presName="sibTrans" presStyleCnt="0"/>
      <dgm:spPr/>
    </dgm:pt>
    <dgm:pt modelId="{4CA98619-5169-4343-9A38-993D63EC3375}" type="pres">
      <dgm:prSet presAssocID="{47F4C1B4-8623-4607-9107-64D27835B1E0}" presName="node" presStyleLbl="node1" presStyleIdx="3" presStyleCnt="6">
        <dgm:presLayoutVars>
          <dgm:bulletEnabled val="1"/>
        </dgm:presLayoutVars>
      </dgm:prSet>
      <dgm:spPr/>
    </dgm:pt>
    <dgm:pt modelId="{0D5780FA-A3E5-4DB3-809C-297294143409}" type="pres">
      <dgm:prSet presAssocID="{44F518B0-1F37-46E4-B1BC-78DACC426A5A}" presName="sibTrans" presStyleCnt="0"/>
      <dgm:spPr/>
    </dgm:pt>
    <dgm:pt modelId="{E3D97F93-E87B-4099-85B0-F4B3AB661EFB}" type="pres">
      <dgm:prSet presAssocID="{3DE9F085-5A7A-4F39-BE75-91A2D7AEF159}" presName="node" presStyleLbl="node1" presStyleIdx="4" presStyleCnt="6">
        <dgm:presLayoutVars>
          <dgm:bulletEnabled val="1"/>
        </dgm:presLayoutVars>
      </dgm:prSet>
      <dgm:spPr/>
    </dgm:pt>
    <dgm:pt modelId="{55796467-E34E-452E-A19A-CF13C813B7F1}" type="pres">
      <dgm:prSet presAssocID="{E46372F5-3371-468B-8A3D-22AD4441B012}" presName="sibTrans" presStyleCnt="0"/>
      <dgm:spPr/>
    </dgm:pt>
    <dgm:pt modelId="{54044A94-1A81-4A6E-B4BC-69943029B509}" type="pres">
      <dgm:prSet presAssocID="{2B30046D-F879-4676-B50F-2519635ECBBC}" presName="node" presStyleLbl="node1" presStyleIdx="5" presStyleCnt="6">
        <dgm:presLayoutVars>
          <dgm:bulletEnabled val="1"/>
        </dgm:presLayoutVars>
      </dgm:prSet>
      <dgm:spPr/>
    </dgm:pt>
  </dgm:ptLst>
  <dgm:cxnLst>
    <dgm:cxn modelId="{17DB4339-8204-420D-BCBE-424E56B13AB3}" type="presOf" srcId="{747D68B5-4219-4400-BC54-0635D088F635}" destId="{CEAD9438-0747-4AD7-B290-3AC8BEA45C2A}" srcOrd="0" destOrd="0" presId="urn:microsoft.com/office/officeart/2005/8/layout/default"/>
    <dgm:cxn modelId="{97092640-2E6E-45D9-99DF-243875274B33}" type="presOf" srcId="{48B63950-855C-40A7-BD3A-4252FC37E3F0}" destId="{6CAD43E9-A359-4971-8109-8BCEF5A6CBCF}" srcOrd="0" destOrd="0" presId="urn:microsoft.com/office/officeart/2005/8/layout/default"/>
    <dgm:cxn modelId="{3C36E678-4D9A-4E58-827A-B3B77CBF5966}" srcId="{747D68B5-4219-4400-BC54-0635D088F635}" destId="{BA1B8F25-BDC5-4D9B-8129-B6D480E744E8}" srcOrd="2" destOrd="0" parTransId="{29DD6A07-69E8-488B-BC43-9968A340532A}" sibTransId="{E9A7B368-E26E-4AA6-AD66-5896A77A0068}"/>
    <dgm:cxn modelId="{C886767A-F11E-4069-BF8A-49BA93DCD09F}" type="presOf" srcId="{47F4C1B4-8623-4607-9107-64D27835B1E0}" destId="{4CA98619-5169-4343-9A38-993D63EC3375}" srcOrd="0" destOrd="0" presId="urn:microsoft.com/office/officeart/2005/8/layout/default"/>
    <dgm:cxn modelId="{FFB9BC7C-2E58-4441-8936-90832D812BC2}" srcId="{747D68B5-4219-4400-BC54-0635D088F635}" destId="{47F4C1B4-8623-4607-9107-64D27835B1E0}" srcOrd="3" destOrd="0" parTransId="{C215D688-3154-4B06-9065-C5D072299D86}" sibTransId="{44F518B0-1F37-46E4-B1BC-78DACC426A5A}"/>
    <dgm:cxn modelId="{99960183-8455-4EDB-87E3-CF9200C3FF57}" type="presOf" srcId="{3DE9F085-5A7A-4F39-BE75-91A2D7AEF159}" destId="{E3D97F93-E87B-4099-85B0-F4B3AB661EFB}" srcOrd="0" destOrd="0" presId="urn:microsoft.com/office/officeart/2005/8/layout/default"/>
    <dgm:cxn modelId="{F44D0B87-4120-4298-8429-41AFA81F73B1}" srcId="{747D68B5-4219-4400-BC54-0635D088F635}" destId="{2B30046D-F879-4676-B50F-2519635ECBBC}" srcOrd="5" destOrd="0" parTransId="{A20F2A6E-7780-429F-9591-FEF1556ADF35}" sibTransId="{801CA4F6-B121-4C6C-BB65-36CBF9D76DA6}"/>
    <dgm:cxn modelId="{EFA865C1-6412-48E0-9AD7-DC03AF802A64}" srcId="{747D68B5-4219-4400-BC54-0635D088F635}" destId="{3DE9F085-5A7A-4F39-BE75-91A2D7AEF159}" srcOrd="4" destOrd="0" parTransId="{B1DD6EFC-ADF0-46C9-B1A5-975DAAA1E91F}" sibTransId="{E46372F5-3371-468B-8A3D-22AD4441B012}"/>
    <dgm:cxn modelId="{2A66BFCE-80BD-4925-B68E-430B56A3A294}" srcId="{747D68B5-4219-4400-BC54-0635D088F635}" destId="{86625869-B587-4A4B-A541-BA4EC0F6B1D7}" srcOrd="0" destOrd="0" parTransId="{4F00ADE0-BC82-49F3-A8E3-8F91F64D512B}" sibTransId="{F3516269-D36B-41E6-8F3B-D28AE3EC14A2}"/>
    <dgm:cxn modelId="{D8577EDB-CD0B-49CB-B877-E1AD91E1C36C}" type="presOf" srcId="{86625869-B587-4A4B-A541-BA4EC0F6B1D7}" destId="{A291C431-464F-47A8-B726-7DD2D5888237}" srcOrd="0" destOrd="0" presId="urn:microsoft.com/office/officeart/2005/8/layout/default"/>
    <dgm:cxn modelId="{E152DDDB-6BB9-4925-BBF4-05963046BE98}" srcId="{747D68B5-4219-4400-BC54-0635D088F635}" destId="{48B63950-855C-40A7-BD3A-4252FC37E3F0}" srcOrd="1" destOrd="0" parTransId="{AB5CB5AB-7520-4AAF-B482-B4F0F590CCBA}" sibTransId="{E9A08283-373D-4721-8CC5-1436479940B9}"/>
    <dgm:cxn modelId="{A67C71E6-0550-4706-951E-1EBA391164F1}" type="presOf" srcId="{BA1B8F25-BDC5-4D9B-8129-B6D480E744E8}" destId="{D3FD8DD3-DF87-4B8A-AAAC-05D6685B9D6A}" srcOrd="0" destOrd="0" presId="urn:microsoft.com/office/officeart/2005/8/layout/default"/>
    <dgm:cxn modelId="{8727EEEF-F3D3-4D1E-85B7-9021430563CD}" type="presOf" srcId="{2B30046D-F879-4676-B50F-2519635ECBBC}" destId="{54044A94-1A81-4A6E-B4BC-69943029B509}" srcOrd="0" destOrd="0" presId="urn:microsoft.com/office/officeart/2005/8/layout/default"/>
    <dgm:cxn modelId="{9A42BBDE-C927-4D62-89AE-CE60C47D674D}" type="presParOf" srcId="{CEAD9438-0747-4AD7-B290-3AC8BEA45C2A}" destId="{A291C431-464F-47A8-B726-7DD2D5888237}" srcOrd="0" destOrd="0" presId="urn:microsoft.com/office/officeart/2005/8/layout/default"/>
    <dgm:cxn modelId="{AD87C76E-F76D-495D-9184-AB880DA6896B}" type="presParOf" srcId="{CEAD9438-0747-4AD7-B290-3AC8BEA45C2A}" destId="{4A371EFD-F5B9-4AE6-A4D2-C7253E2A384F}" srcOrd="1" destOrd="0" presId="urn:microsoft.com/office/officeart/2005/8/layout/default"/>
    <dgm:cxn modelId="{071CB30A-9DAE-4B1E-9FC1-F336DACCC91A}" type="presParOf" srcId="{CEAD9438-0747-4AD7-B290-3AC8BEA45C2A}" destId="{6CAD43E9-A359-4971-8109-8BCEF5A6CBCF}" srcOrd="2" destOrd="0" presId="urn:microsoft.com/office/officeart/2005/8/layout/default"/>
    <dgm:cxn modelId="{A0E4AC0C-01DA-42CD-A4E6-928D9CDD6376}" type="presParOf" srcId="{CEAD9438-0747-4AD7-B290-3AC8BEA45C2A}" destId="{A970CA9C-C249-4A1C-B84E-7118801388FD}" srcOrd="3" destOrd="0" presId="urn:microsoft.com/office/officeart/2005/8/layout/default"/>
    <dgm:cxn modelId="{5073A9B5-197B-428F-92DC-2C09FD3FB5D2}" type="presParOf" srcId="{CEAD9438-0747-4AD7-B290-3AC8BEA45C2A}" destId="{D3FD8DD3-DF87-4B8A-AAAC-05D6685B9D6A}" srcOrd="4" destOrd="0" presId="urn:microsoft.com/office/officeart/2005/8/layout/default"/>
    <dgm:cxn modelId="{26D346ED-FDB2-4595-AB9E-F0B1864B863F}" type="presParOf" srcId="{CEAD9438-0747-4AD7-B290-3AC8BEA45C2A}" destId="{8B2082FE-6690-4A85-A513-D6699F688230}" srcOrd="5" destOrd="0" presId="urn:microsoft.com/office/officeart/2005/8/layout/default"/>
    <dgm:cxn modelId="{A7BA7BA4-4C82-4837-B2B6-8164F32118B5}" type="presParOf" srcId="{CEAD9438-0747-4AD7-B290-3AC8BEA45C2A}" destId="{4CA98619-5169-4343-9A38-993D63EC3375}" srcOrd="6" destOrd="0" presId="urn:microsoft.com/office/officeart/2005/8/layout/default"/>
    <dgm:cxn modelId="{FE971F9C-8DD3-41B4-94EC-BE17A6EFF19E}" type="presParOf" srcId="{CEAD9438-0747-4AD7-B290-3AC8BEA45C2A}" destId="{0D5780FA-A3E5-4DB3-809C-297294143409}" srcOrd="7" destOrd="0" presId="urn:microsoft.com/office/officeart/2005/8/layout/default"/>
    <dgm:cxn modelId="{5A0B4CF6-D30D-48A6-B811-91F143F150F7}" type="presParOf" srcId="{CEAD9438-0747-4AD7-B290-3AC8BEA45C2A}" destId="{E3D97F93-E87B-4099-85B0-F4B3AB661EFB}" srcOrd="8" destOrd="0" presId="urn:microsoft.com/office/officeart/2005/8/layout/default"/>
    <dgm:cxn modelId="{2DBB4F07-962D-4734-8046-82EECE786307}" type="presParOf" srcId="{CEAD9438-0747-4AD7-B290-3AC8BEA45C2A}" destId="{55796467-E34E-452E-A19A-CF13C813B7F1}" srcOrd="9" destOrd="0" presId="urn:microsoft.com/office/officeart/2005/8/layout/default"/>
    <dgm:cxn modelId="{C990E029-7F23-45AA-8673-6B33D1E31A41}" type="presParOf" srcId="{CEAD9438-0747-4AD7-B290-3AC8BEA45C2A}" destId="{54044A94-1A81-4A6E-B4BC-69943029B50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91C431-464F-47A8-B726-7DD2D5888237}">
      <dsp:nvSpPr>
        <dsp:cNvPr id="0" name=""/>
        <dsp:cNvSpPr/>
      </dsp:nvSpPr>
      <dsp:spPr>
        <a:xfrm>
          <a:off x="753596" y="693"/>
          <a:ext cx="2183734" cy="13102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err="1"/>
            <a:t>GitHhub</a:t>
          </a:r>
          <a:r>
            <a:rPr lang="en-US" sz="2000" kern="1200"/>
            <a:t> – repository control for our source code</a:t>
          </a:r>
        </a:p>
      </dsp:txBody>
      <dsp:txXfrm>
        <a:off x="753596" y="693"/>
        <a:ext cx="2183734" cy="1310240"/>
      </dsp:txXfrm>
    </dsp:sp>
    <dsp:sp modelId="{6CAD43E9-A359-4971-8109-8BCEF5A6CBCF}">
      <dsp:nvSpPr>
        <dsp:cNvPr id="0" name=""/>
        <dsp:cNvSpPr/>
      </dsp:nvSpPr>
      <dsp:spPr>
        <a:xfrm>
          <a:off x="3155704" y="693"/>
          <a:ext cx="2183734" cy="13102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Google cloud – database </a:t>
          </a:r>
        </a:p>
      </dsp:txBody>
      <dsp:txXfrm>
        <a:off x="3155704" y="693"/>
        <a:ext cx="2183734" cy="1310240"/>
      </dsp:txXfrm>
    </dsp:sp>
    <dsp:sp modelId="{D3FD8DD3-DF87-4B8A-AAAC-05D6685B9D6A}">
      <dsp:nvSpPr>
        <dsp:cNvPr id="0" name=""/>
        <dsp:cNvSpPr/>
      </dsp:nvSpPr>
      <dsp:spPr>
        <a:xfrm>
          <a:off x="753596" y="1529307"/>
          <a:ext cx="2183734" cy="13102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One drive –real-time collaboration and documentation </a:t>
          </a:r>
        </a:p>
      </dsp:txBody>
      <dsp:txXfrm>
        <a:off x="753596" y="1529307"/>
        <a:ext cx="2183734" cy="1310240"/>
      </dsp:txXfrm>
    </dsp:sp>
    <dsp:sp modelId="{4CA98619-5169-4343-9A38-993D63EC3375}">
      <dsp:nvSpPr>
        <dsp:cNvPr id="0" name=""/>
        <dsp:cNvSpPr/>
      </dsp:nvSpPr>
      <dsp:spPr>
        <a:xfrm>
          <a:off x="3155704" y="1529307"/>
          <a:ext cx="2183734" cy="13102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Visual Paradigm – for UML, architecture diagrams</a:t>
          </a:r>
        </a:p>
      </dsp:txBody>
      <dsp:txXfrm>
        <a:off x="3155704" y="1529307"/>
        <a:ext cx="2183734" cy="1310240"/>
      </dsp:txXfrm>
    </dsp:sp>
    <dsp:sp modelId="{E3D97F93-E87B-4099-85B0-F4B3AB661EFB}">
      <dsp:nvSpPr>
        <dsp:cNvPr id="0" name=""/>
        <dsp:cNvSpPr/>
      </dsp:nvSpPr>
      <dsp:spPr>
        <a:xfrm>
          <a:off x="753596" y="3057921"/>
          <a:ext cx="2183734" cy="13102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provides support for further upgrades</a:t>
          </a:r>
        </a:p>
      </dsp:txBody>
      <dsp:txXfrm>
        <a:off x="753596" y="3057921"/>
        <a:ext cx="2183734" cy="1310240"/>
      </dsp:txXfrm>
    </dsp:sp>
    <dsp:sp modelId="{54044A94-1A81-4A6E-B4BC-69943029B509}">
      <dsp:nvSpPr>
        <dsp:cNvPr id="0" name=""/>
        <dsp:cNvSpPr/>
      </dsp:nvSpPr>
      <dsp:spPr>
        <a:xfrm>
          <a:off x="3155704" y="3057921"/>
          <a:ext cx="2183734" cy="13102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Good traceability in source code and documentation</a:t>
          </a:r>
        </a:p>
      </dsp:txBody>
      <dsp:txXfrm>
        <a:off x="3155704" y="3057921"/>
        <a:ext cx="2183734" cy="13102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0C0EED-DF51-4519-8A9B-F1A5784B8F02}" type="datetimeFigureOut">
              <a:rPr lang="en-US" smtClean="0"/>
              <a:t>10/31/2021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7B66E-535B-457F-9CCF-021C49461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102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10/31/2021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3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10/31/2021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6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10/31/2021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00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10/31/2021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36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10/31/2021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543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10/31/2021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1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10/31/2021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08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10/31/2021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03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10/31/2021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72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10/31/2021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354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10/31/2021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0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10/31/2021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420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76" r:id="rId6"/>
    <p:sldLayoutId id="2147483781" r:id="rId7"/>
    <p:sldLayoutId id="2147483777" r:id="rId8"/>
    <p:sldLayoutId id="2147483778" r:id="rId9"/>
    <p:sldLayoutId id="2147483779" r:id="rId10"/>
    <p:sldLayoutId id="2147483780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tofigo.com/image-detail/12862/Target+Audience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66D674-0E6A-4935-A825-DF510640B0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16" r="15199" b="1"/>
          <a:stretch/>
        </p:blipFill>
        <p:spPr>
          <a:xfrm>
            <a:off x="1291634" y="1148747"/>
            <a:ext cx="4793260" cy="4227387"/>
          </a:xfrm>
          <a:prstGeom prst="rect">
            <a:avLst/>
          </a:prstGeom>
          <a:ln w="28575">
            <a:noFill/>
          </a:ln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FC1BD014-5623-4064-BAFE-A5AAAFB3C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27BC42E-B225-42FA-9AB5-F860C44BB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ECF5D0B-A89A-4902-8D22-AFB1D55AC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871DA93-90AF-40F3-A1A1-04E166972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2297" y="786880"/>
            <a:ext cx="4203323" cy="3596201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Swipe My Roomie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2297" y="4475155"/>
            <a:ext cx="4203323" cy="11432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Source Sans Pro"/>
              </a:rPr>
              <a:t>Team ALPHA</a:t>
            </a:r>
            <a:endParaRPr lang="en-US"/>
          </a:p>
        </p:txBody>
      </p:sp>
      <p:sp>
        <p:nvSpPr>
          <p:cNvPr id="26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0051" y="771024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8" name="Graphic 212">
            <a:extLst>
              <a:ext uri="{FF2B5EF4-FFF2-40B4-BE49-F238E27FC236}">
                <a16:creationId xmlns:a16="http://schemas.microsoft.com/office/drawing/2014/main" id="{70616F44-B954-409D-87BC-C69465EDE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0051" y="771024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512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D981608-D865-4AD7-AC34-A2398EA19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512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8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59160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F0C2E5D-B08F-4A99-9D15-59D33148F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7167"/>
            <a:ext cx="1861854" cy="717514"/>
            <a:chOff x="0" y="238499"/>
            <a:chExt cx="1861854" cy="71751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7B8F35D-FB89-4C40-8A99-E46DDA021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rgbClr val="FFFFFF"/>
            </a:solidFill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E16C8D8F-10E9-4498-ABDB-0F923F8B68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E5A83E3-8A11-4492-BB6E-F5F224031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5FC669C-CD13-4F4A-AFFF-4029D34F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chemeClr val="tx1"/>
            </a:solidFill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617B5AA-8A0D-41D3-B2EF-8BC53E3B7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572EB308-9A4E-4332-A908-22F2978D7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ACFB16-BC73-46FB-A0E9-16302186F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4952"/>
            <a:ext cx="4324642" cy="29396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b="1" cap="all" spc="1500">
                <a:ea typeface="Source Sans Pro SemiBold" panose="020B0603030403020204" pitchFamily="34" charset="0"/>
              </a:rPr>
              <a:t>Testing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EA9761C-7BB2-45E5-A5DB-A0B353624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1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rgbClr val="FFFFFF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8" name="Graphic 185">
            <a:extLst>
              <a:ext uri="{FF2B5EF4-FFF2-40B4-BE49-F238E27FC236}">
                <a16:creationId xmlns:a16="http://schemas.microsoft.com/office/drawing/2014/main" id="{8B6BCBAB-41A5-4D6D-8C9B-55E3AA6F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55217F1-B506-4443-A399-CFFA441CD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B8C0F31-7A0C-4630-A379-0B4719A1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2D43873-56D9-4AC1-AB59-A1E78D679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B2197D5-22E1-47CC-83CF-9E64CCD57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5DC5D97-506B-47F6-B9A7-D8FA26C88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76A91EA-879C-45DF-AA89-892357C4EF8E}"/>
              </a:ext>
            </a:extLst>
          </p:cNvPr>
          <p:cNvSpPr txBox="1"/>
          <p:nvPr/>
        </p:nvSpPr>
        <p:spPr>
          <a:xfrm>
            <a:off x="7077297" y="2493503"/>
            <a:ext cx="3421200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/>
              <a:t>Black box testing</a:t>
            </a:r>
            <a:endParaRPr lang="en-US" sz="2800" dirty="0">
              <a:ea typeface="Source Sans Pro"/>
            </a:endParaRPr>
          </a:p>
          <a:p>
            <a:pPr marL="285750" indent="-285750">
              <a:buFont typeface="Arial"/>
              <a:buChar char="•"/>
            </a:pPr>
            <a:endParaRPr lang="en-US" sz="2800" dirty="0">
              <a:ea typeface="Source Sans Pro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ea typeface="Source Sans Pro"/>
              </a:rPr>
              <a:t>White box testing</a:t>
            </a:r>
          </a:p>
          <a:p>
            <a:pPr marL="285750" indent="-285750">
              <a:buFont typeface="Arial"/>
              <a:buChar char="•"/>
            </a:pPr>
            <a:endParaRPr lang="en-US" sz="2800" dirty="0">
              <a:ea typeface="Source Sans Pro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ea typeface="Source Sans Pro"/>
              </a:rPr>
              <a:t>Automated testing</a:t>
            </a:r>
          </a:p>
        </p:txBody>
      </p:sp>
    </p:spTree>
    <p:extLst>
      <p:ext uri="{BB962C8B-B14F-4D97-AF65-F5344CB8AC3E}">
        <p14:creationId xmlns:p14="http://schemas.microsoft.com/office/powerpoint/2010/main" val="38922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1C4CEEA-5F58-4CC4-ACF9-7BEF306F46A1}"/>
              </a:ext>
            </a:extLst>
          </p:cNvPr>
          <p:cNvSpPr/>
          <p:nvPr/>
        </p:nvSpPr>
        <p:spPr>
          <a:xfrm>
            <a:off x="2857500" y="342900"/>
            <a:ext cx="5953125" cy="971550"/>
          </a:xfrm>
          <a:prstGeom prst="roundRect">
            <a:avLst>
              <a:gd name="adj" fmla="val 25491"/>
            </a:avLst>
          </a:prstGeom>
          <a:solidFill>
            <a:schemeClr val="bg2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4000" b="1">
                <a:solidFill>
                  <a:sysClr val="windowText" lastClr="000000"/>
                </a:solidFill>
              </a:rPr>
              <a:t>TECHNOLOGY STACK</a:t>
            </a:r>
            <a:endParaRPr lang="en-US" sz="4000" b="1">
              <a:solidFill>
                <a:sysClr val="windowText" lastClr="00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BF5EA5D-7ACB-44C2-98BF-956DC5C1B465}"/>
              </a:ext>
            </a:extLst>
          </p:cNvPr>
          <p:cNvSpPr/>
          <p:nvPr/>
        </p:nvSpPr>
        <p:spPr>
          <a:xfrm>
            <a:off x="829785" y="2032133"/>
            <a:ext cx="1477247" cy="1477247"/>
          </a:xfrm>
          <a:prstGeom prst="ellipse">
            <a:avLst/>
          </a:prstGeom>
          <a:solidFill>
            <a:schemeClr val="bg2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1C8CE6-D323-4E26-9DC6-878CAFBE4B3C}"/>
              </a:ext>
            </a:extLst>
          </p:cNvPr>
          <p:cNvSpPr txBox="1"/>
          <p:nvPr/>
        </p:nvSpPr>
        <p:spPr>
          <a:xfrm>
            <a:off x="361563" y="3497222"/>
            <a:ext cx="24216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G" sz="2400" b="1">
                <a:solidFill>
                  <a:sysClr val="windowText" lastClr="000000"/>
                </a:solidFill>
              </a:rPr>
              <a:t>FRONT-END</a:t>
            </a:r>
            <a:endParaRPr lang="en-US" sz="2400" b="1">
              <a:solidFill>
                <a:sysClr val="windowText" lastClr="00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1F8907-FA8F-4097-A9F9-DC5E3967224E}"/>
              </a:ext>
            </a:extLst>
          </p:cNvPr>
          <p:cNvSpPr txBox="1"/>
          <p:nvPr/>
        </p:nvSpPr>
        <p:spPr>
          <a:xfrm>
            <a:off x="3113658" y="3497222"/>
            <a:ext cx="24216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G" sz="2400" b="1">
                <a:solidFill>
                  <a:sysClr val="windowText" lastClr="000000"/>
                </a:solidFill>
              </a:rPr>
              <a:t>BACK-END</a:t>
            </a:r>
            <a:endParaRPr lang="en-US" sz="2400" b="1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A96C8A5-3AD5-4FB1-88A9-7D1E7A11A880}"/>
              </a:ext>
            </a:extLst>
          </p:cNvPr>
          <p:cNvSpPr txBox="1"/>
          <p:nvPr/>
        </p:nvSpPr>
        <p:spPr>
          <a:xfrm>
            <a:off x="5901146" y="3497222"/>
            <a:ext cx="24216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G" sz="2400" b="1">
                <a:solidFill>
                  <a:sysClr val="windowText" lastClr="000000"/>
                </a:solidFill>
              </a:rPr>
              <a:t>DATABASE</a:t>
            </a:r>
            <a:endParaRPr lang="en-US" sz="2400" b="1">
              <a:solidFill>
                <a:sysClr val="windowText" lastClr="000000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FBA94-0820-4A0F-A5CF-9D6302D1AC47}"/>
              </a:ext>
            </a:extLst>
          </p:cNvPr>
          <p:cNvCxnSpPr>
            <a:cxnSpLocks/>
          </p:cNvCxnSpPr>
          <p:nvPr/>
        </p:nvCxnSpPr>
        <p:spPr>
          <a:xfrm flipV="1">
            <a:off x="6098380" y="1314450"/>
            <a:ext cx="0" cy="35123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1718ADF-48E9-4393-81E9-B513720CC210}"/>
              </a:ext>
            </a:extLst>
          </p:cNvPr>
          <p:cNvCxnSpPr>
            <a:cxnSpLocks/>
          </p:cNvCxnSpPr>
          <p:nvPr/>
        </p:nvCxnSpPr>
        <p:spPr>
          <a:xfrm flipV="1">
            <a:off x="1545433" y="1665684"/>
            <a:ext cx="0" cy="35123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797FCE0-B969-4900-8A86-1BB0DB31072B}"/>
              </a:ext>
            </a:extLst>
          </p:cNvPr>
          <p:cNvCxnSpPr>
            <a:cxnSpLocks/>
          </p:cNvCxnSpPr>
          <p:nvPr/>
        </p:nvCxnSpPr>
        <p:spPr>
          <a:xfrm>
            <a:off x="1545433" y="1665684"/>
            <a:ext cx="829627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AEC2B5A-DEFE-4A64-822E-4E0F1F94D723}"/>
              </a:ext>
            </a:extLst>
          </p:cNvPr>
          <p:cNvCxnSpPr>
            <a:cxnSpLocks/>
          </p:cNvCxnSpPr>
          <p:nvPr/>
        </p:nvCxnSpPr>
        <p:spPr>
          <a:xfrm flipV="1">
            <a:off x="9844089" y="1668660"/>
            <a:ext cx="0" cy="35123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66D6D5F0-E294-4AB9-B9BD-2CF3603BEBBF}"/>
              </a:ext>
            </a:extLst>
          </p:cNvPr>
          <p:cNvSpPr/>
          <p:nvPr/>
        </p:nvSpPr>
        <p:spPr>
          <a:xfrm>
            <a:off x="3585853" y="2033375"/>
            <a:ext cx="1477247" cy="1477247"/>
          </a:xfrm>
          <a:prstGeom prst="ellipse">
            <a:avLst/>
          </a:prstGeom>
          <a:solidFill>
            <a:schemeClr val="bg2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8CAE2776-7D6D-4124-83E2-A1AF29C9E19E}"/>
              </a:ext>
            </a:extLst>
          </p:cNvPr>
          <p:cNvSpPr/>
          <p:nvPr/>
        </p:nvSpPr>
        <p:spPr>
          <a:xfrm>
            <a:off x="6345826" y="2016918"/>
            <a:ext cx="1477247" cy="1477247"/>
          </a:xfrm>
          <a:prstGeom prst="ellipse">
            <a:avLst/>
          </a:prstGeom>
          <a:solidFill>
            <a:schemeClr val="bg2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Icon&#10;&#10;Description automatically generated with medium confidence">
            <a:extLst>
              <a:ext uri="{FF2B5EF4-FFF2-40B4-BE49-F238E27FC236}">
                <a16:creationId xmlns:a16="http://schemas.microsoft.com/office/drawing/2014/main" id="{1B460E4D-8078-4355-A475-19615ECAE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745" y="2311476"/>
            <a:ext cx="888129" cy="888129"/>
          </a:xfrm>
          <a:prstGeom prst="rect">
            <a:avLst/>
          </a:prstGeom>
        </p:spPr>
      </p:pic>
      <p:pic>
        <p:nvPicPr>
          <p:cNvPr id="14" name="Picture 13" descr="A picture containing icon&#10;&#10;Description automatically generated">
            <a:extLst>
              <a:ext uri="{FF2B5EF4-FFF2-40B4-BE49-F238E27FC236}">
                <a16:creationId xmlns:a16="http://schemas.microsoft.com/office/drawing/2014/main" id="{035D34EC-943C-4E97-AC51-43DF4393F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606" y="2259651"/>
            <a:ext cx="968529" cy="968529"/>
          </a:xfrm>
          <a:prstGeom prst="rect">
            <a:avLst/>
          </a:prstGeo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B4525E7B-5B04-41FC-9DE3-85B167390E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72" y="2275697"/>
            <a:ext cx="968529" cy="968529"/>
          </a:xfrm>
          <a:prstGeom prst="rect">
            <a:avLst/>
          </a:prstGeom>
        </p:spPr>
      </p:pic>
      <p:pic>
        <p:nvPicPr>
          <p:cNvPr id="47" name="Picture 46" descr="A picture containing text, first-aid kit, sign&#10;&#10;Description automatically generated">
            <a:extLst>
              <a:ext uri="{FF2B5EF4-FFF2-40B4-BE49-F238E27FC236}">
                <a16:creationId xmlns:a16="http://schemas.microsoft.com/office/drawing/2014/main" id="{65E29480-DD1F-4C66-9BB7-97C1EDF365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40" y="4556557"/>
            <a:ext cx="1782586" cy="2040730"/>
          </a:xfrm>
          <a:prstGeom prst="rect">
            <a:avLst/>
          </a:prstGeom>
        </p:spPr>
      </p:pic>
      <p:sp>
        <p:nvSpPr>
          <p:cNvPr id="48" name="Oval 47">
            <a:extLst>
              <a:ext uri="{FF2B5EF4-FFF2-40B4-BE49-F238E27FC236}">
                <a16:creationId xmlns:a16="http://schemas.microsoft.com/office/drawing/2014/main" id="{DDFF8616-3DDE-4721-A740-F7B518B92D57}"/>
              </a:ext>
            </a:extLst>
          </p:cNvPr>
          <p:cNvSpPr/>
          <p:nvPr/>
        </p:nvSpPr>
        <p:spPr>
          <a:xfrm>
            <a:off x="9101575" y="2017699"/>
            <a:ext cx="1477247" cy="1477247"/>
          </a:xfrm>
          <a:prstGeom prst="ellipse">
            <a:avLst/>
          </a:prstGeom>
          <a:solidFill>
            <a:schemeClr val="bg2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7CBD8D5-8552-46A3-9C9B-4D258183587B}"/>
              </a:ext>
            </a:extLst>
          </p:cNvPr>
          <p:cNvCxnSpPr>
            <a:cxnSpLocks/>
          </p:cNvCxnSpPr>
          <p:nvPr/>
        </p:nvCxnSpPr>
        <p:spPr>
          <a:xfrm flipV="1">
            <a:off x="4311652" y="1665684"/>
            <a:ext cx="0" cy="35123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28B7AC8-DBA8-464D-B2AA-9E431828A91D}"/>
              </a:ext>
            </a:extLst>
          </p:cNvPr>
          <p:cNvCxnSpPr>
            <a:cxnSpLocks/>
          </p:cNvCxnSpPr>
          <p:nvPr/>
        </p:nvCxnSpPr>
        <p:spPr>
          <a:xfrm flipV="1">
            <a:off x="7077871" y="1665684"/>
            <a:ext cx="0" cy="35123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D8317E80-AA92-45C8-A1C6-C537DB4DC2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741" y="2458611"/>
            <a:ext cx="1196571" cy="554601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C7563222-7EA8-4ED1-A798-BD2F06C44931}"/>
              </a:ext>
            </a:extLst>
          </p:cNvPr>
          <p:cNvSpPr txBox="1"/>
          <p:nvPr/>
        </p:nvSpPr>
        <p:spPr>
          <a:xfrm>
            <a:off x="8658747" y="3487790"/>
            <a:ext cx="24216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G" sz="2400" b="1">
                <a:solidFill>
                  <a:sysClr val="windowText" lastClr="000000"/>
                </a:solidFill>
              </a:rPr>
              <a:t>DEV OPS</a:t>
            </a:r>
            <a:endParaRPr lang="en-US" sz="2400" b="1">
              <a:solidFill>
                <a:sysClr val="windowText" lastClr="000000"/>
              </a:solidFill>
            </a:endParaRPr>
          </a:p>
        </p:txBody>
      </p:sp>
      <p:pic>
        <p:nvPicPr>
          <p:cNvPr id="1026" name="Picture 2" descr="Python Logo transparent PNG - StickPNG">
            <a:extLst>
              <a:ext uri="{FF2B5EF4-FFF2-40B4-BE49-F238E27FC236}">
                <a16:creationId xmlns:a16="http://schemas.microsoft.com/office/drawing/2014/main" id="{3D4F41C0-ADCA-4D64-B581-4A9130807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585" y="4631109"/>
            <a:ext cx="975345" cy="97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lask Logo PNG Transparent &amp;amp; SVG Vector - Freebie Supply">
            <a:extLst>
              <a:ext uri="{FF2B5EF4-FFF2-40B4-BE49-F238E27FC236}">
                <a16:creationId xmlns:a16="http://schemas.microsoft.com/office/drawing/2014/main" id="{F1BE01FA-085A-4FD4-8E18-9ED064A6B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2409" y="4650159"/>
            <a:ext cx="844801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9E21688-F375-4A1C-89D3-A45FA3917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109" y="5864329"/>
            <a:ext cx="2049101" cy="82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MySQL Logo in SVG Vector or PNG File Format - Logo.wine">
            <a:extLst>
              <a:ext uri="{FF2B5EF4-FFF2-40B4-BE49-F238E27FC236}">
                <a16:creationId xmlns:a16="http://schemas.microsoft.com/office/drawing/2014/main" id="{1C2B7AAC-02D9-41E5-995C-9C868949D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053" y="4468275"/>
            <a:ext cx="2421636" cy="1614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oogle Cloud Platform Tutorial: From Zero to Hero with GCP">
            <a:extLst>
              <a:ext uri="{FF2B5EF4-FFF2-40B4-BE49-F238E27FC236}">
                <a16:creationId xmlns:a16="http://schemas.microsoft.com/office/drawing/2014/main" id="{A2502D78-D53D-487E-B727-B47F1CFB4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300" y="4556557"/>
            <a:ext cx="2352551" cy="1323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tHub logo and symbol, meaning, history, PNG">
            <a:extLst>
              <a:ext uri="{FF2B5EF4-FFF2-40B4-BE49-F238E27FC236}">
                <a16:creationId xmlns:a16="http://schemas.microsoft.com/office/drawing/2014/main" id="{B940A1D7-8633-4979-B535-D3889E650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6061" y="4596421"/>
            <a:ext cx="1919381" cy="1079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57" descr="Shape&#10;&#10;Description automatically generated with low confidence">
            <a:extLst>
              <a:ext uri="{FF2B5EF4-FFF2-40B4-BE49-F238E27FC236}">
                <a16:creationId xmlns:a16="http://schemas.microsoft.com/office/drawing/2014/main" id="{53C888A8-EE85-4478-8279-A2379363FA3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60632" y="3906362"/>
            <a:ext cx="569601" cy="569601"/>
          </a:xfrm>
          <a:prstGeom prst="rect">
            <a:avLst/>
          </a:prstGeom>
        </p:spPr>
      </p:pic>
      <p:pic>
        <p:nvPicPr>
          <p:cNvPr id="65" name="Picture 64" descr="Shape&#10;&#10;Description automatically generated with low confidence">
            <a:extLst>
              <a:ext uri="{FF2B5EF4-FFF2-40B4-BE49-F238E27FC236}">
                <a16:creationId xmlns:a16="http://schemas.microsoft.com/office/drawing/2014/main" id="{B880E67C-90DC-4B8C-A423-2A8CC680ACA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020526" y="3898674"/>
            <a:ext cx="569601" cy="569601"/>
          </a:xfrm>
          <a:prstGeom prst="rect">
            <a:avLst/>
          </a:prstGeom>
        </p:spPr>
      </p:pic>
      <p:pic>
        <p:nvPicPr>
          <p:cNvPr id="66" name="Picture 65" descr="Shape&#10;&#10;Description automatically generated with low confidence">
            <a:extLst>
              <a:ext uri="{FF2B5EF4-FFF2-40B4-BE49-F238E27FC236}">
                <a16:creationId xmlns:a16="http://schemas.microsoft.com/office/drawing/2014/main" id="{3AF48B66-7402-47A8-972C-78D6BCB0267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27163" y="3930150"/>
            <a:ext cx="569601" cy="569601"/>
          </a:xfrm>
          <a:prstGeom prst="rect">
            <a:avLst/>
          </a:prstGeom>
        </p:spPr>
      </p:pic>
      <p:pic>
        <p:nvPicPr>
          <p:cNvPr id="67" name="Picture 66" descr="Shape&#10;&#10;Description automatically generated with low confidence">
            <a:extLst>
              <a:ext uri="{FF2B5EF4-FFF2-40B4-BE49-F238E27FC236}">
                <a16:creationId xmlns:a16="http://schemas.microsoft.com/office/drawing/2014/main" id="{247C99A5-2391-4FD3-A6F2-EDF24D20E5C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3800" y="3854432"/>
            <a:ext cx="569601" cy="56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0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Oval 18">
            <a:extLst>
              <a:ext uri="{FF2B5EF4-FFF2-40B4-BE49-F238E27FC236}">
                <a16:creationId xmlns:a16="http://schemas.microsoft.com/office/drawing/2014/main" id="{104332FF-8349-42A5-B5C8-5EE3825C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1CE7A08-2184-4B99-ABC0-B40CD1D3F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99411B-383A-471C-8B9F-D0134365F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436" y="1822721"/>
            <a:ext cx="3826286" cy="32153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Software Engineering practices applied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955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929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0654" y="4275786"/>
            <a:ext cx="2691346" cy="2582214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552FC29-9118-466F-940E-80C84EFDF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0654" y="4275786"/>
            <a:ext cx="2691346" cy="2582214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5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aphicFrame>
        <p:nvGraphicFramePr>
          <p:cNvPr id="42" name="TextBox 2">
            <a:extLst>
              <a:ext uri="{FF2B5EF4-FFF2-40B4-BE49-F238E27FC236}">
                <a16:creationId xmlns:a16="http://schemas.microsoft.com/office/drawing/2014/main" id="{22CC756F-E2F8-4678-8858-BBB88288D410}"/>
              </a:ext>
            </a:extLst>
          </p:cNvPr>
          <p:cNvGraphicFramePr/>
          <p:nvPr/>
        </p:nvGraphicFramePr>
        <p:xfrm>
          <a:off x="5386620" y="1249543"/>
          <a:ext cx="6093035" cy="4368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814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3E687-84F6-4FB3-82EB-E566827CF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Source Sans Pro"/>
              </a:rPr>
              <a:t>System Design </a:t>
            </a:r>
            <a:endParaRPr lang="en-US"/>
          </a:p>
        </p:txBody>
      </p:sp>
      <p:pic>
        <p:nvPicPr>
          <p:cNvPr id="3" name="Picture 3" descr="Timeline&#10;&#10;Description automatically generated">
            <a:extLst>
              <a:ext uri="{FF2B5EF4-FFF2-40B4-BE49-F238E27FC236}">
                <a16:creationId xmlns:a16="http://schemas.microsoft.com/office/drawing/2014/main" id="{3E4676A5-EE72-41AD-AE8A-916AF8F43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987" y="1506738"/>
            <a:ext cx="8550164" cy="48167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D4F535-19A8-413C-B2CB-7C6604AC5C9B}"/>
              </a:ext>
            </a:extLst>
          </p:cNvPr>
          <p:cNvSpPr txBox="1"/>
          <p:nvPr/>
        </p:nvSpPr>
        <p:spPr>
          <a:xfrm>
            <a:off x="914400" y="632722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Source Sans Pro"/>
              </a:rPr>
              <a:t>Fig: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582114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6" name="Oval 55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F0C2E5D-B08F-4A99-9D15-59D33148F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7167"/>
            <a:ext cx="1861854" cy="717514"/>
            <a:chOff x="0" y="238499"/>
            <a:chExt cx="1861854" cy="71751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07B8F35D-FB89-4C40-8A99-E46DDA021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rgbClr val="FFFFFF"/>
            </a:solidFill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16C8D8F-10E9-4498-ABDB-0F923F8B68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1E5A83E3-8A11-4492-BB6E-F5F224031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55FC669C-CD13-4F4A-AFFF-4029D34F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chemeClr val="tx1"/>
            </a:solidFill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6617B5AA-8A0D-41D3-B2EF-8BC53E3B7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72EB308-9A4E-4332-A908-22F2978D7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4CC057-B1DC-4E29-A4A6-7DC5136CC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4952"/>
            <a:ext cx="4324642" cy="29396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900" b="1" cap="all" spc="1500">
                <a:ea typeface="Source Sans Pro SemiBold" panose="020B0603030403020204" pitchFamily="34" charset="0"/>
              </a:rPr>
              <a:t>Conclusion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FEA9761C-7BB2-45E5-A5DB-A0B353624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38E8D680-F78A-466A-9294-EC6A97E090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2" r="3" b="3"/>
          <a:stretch/>
        </p:blipFill>
        <p:spPr>
          <a:xfrm>
            <a:off x="6094114" y="1321031"/>
            <a:ext cx="5428611" cy="4210940"/>
          </a:xfrm>
          <a:prstGeom prst="rect">
            <a:avLst/>
          </a:prstGeom>
          <a:ln w="28575">
            <a:noFill/>
          </a:ln>
        </p:spPr>
      </p:pic>
      <p:grpSp>
        <p:nvGrpSpPr>
          <p:cNvPr id="82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rgbClr val="FFFFFF"/>
          </a:solidFill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9" name="Graphic 185">
            <a:extLst>
              <a:ext uri="{FF2B5EF4-FFF2-40B4-BE49-F238E27FC236}">
                <a16:creationId xmlns:a16="http://schemas.microsoft.com/office/drawing/2014/main" id="{8B6BCBAB-41A5-4D6D-8C9B-55E3AA6F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55217F1-B506-4443-A399-CFFA441CD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CB8C0F31-7A0C-4630-A379-0B4719A1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2D43873-56D9-4AC1-AB59-A1E78D679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1B2197D5-22E1-47CC-83CF-9E64CCD57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5DC5D97-506B-47F6-B9A7-D8FA26C88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EF93A1C-F2E3-40B4-AFE4-E15AEAB6A1F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ea typeface="Source Sans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68C60-7D01-460C-8CFD-E41459F2974B}"/>
              </a:ext>
            </a:extLst>
          </p:cNvPr>
          <p:cNvSpPr txBox="1"/>
          <p:nvPr/>
        </p:nvSpPr>
        <p:spPr>
          <a:xfrm>
            <a:off x="620400" y="1490400"/>
            <a:ext cx="9217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97905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6" name="Rectangle 15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7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9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7" name="Freeform: Shape 21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8992" y="-10634"/>
            <a:ext cx="6655405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3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5194" y="-1"/>
            <a:ext cx="6705251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Freeform: Shape 25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6886" y="-1"/>
            <a:ext cx="6705251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3FEA2-4E66-4CF5-B872-5B70FAAB6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409" y="895483"/>
            <a:ext cx="5786232" cy="3011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kern="1200" cap="all" spc="1500" baseline="0">
                <a:solidFill>
                  <a:schemeClr val="tx1"/>
                </a:solidFill>
                <a:latin typeface="+mj-lt"/>
                <a:ea typeface="Source Sans Pro SemiBold" panose="020B0603030403020204" pitchFamily="34" charset="0"/>
                <a:cs typeface="+mj-cs"/>
              </a:rPr>
              <a:t>Thank You</a:t>
            </a:r>
          </a:p>
        </p:txBody>
      </p:sp>
      <p:sp>
        <p:nvSpPr>
          <p:cNvPr id="25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0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83101" y="3578317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33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5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8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06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F0537-30A0-4552-B178-769D2A89A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545" y="478987"/>
            <a:ext cx="10515600" cy="1325563"/>
          </a:xfrm>
        </p:spPr>
        <p:txBody>
          <a:bodyPr/>
          <a:lstStyle/>
          <a:p>
            <a:r>
              <a:rPr lang="en-US">
                <a:ea typeface="Source Sans Pro"/>
              </a:rPr>
              <a:t>Introduction</a:t>
            </a:r>
            <a:endParaRPr lang="en-US"/>
          </a:p>
        </p:txBody>
      </p:sp>
      <p:pic>
        <p:nvPicPr>
          <p:cNvPr id="7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6515F37-319C-4E71-BE0A-95D72CCFF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035" y="726376"/>
            <a:ext cx="5225044" cy="4629045"/>
          </a:xfrm>
          <a:prstGeom prst="rect">
            <a:avLst/>
          </a:prstGeom>
        </p:spPr>
      </p:pic>
      <p:pic>
        <p:nvPicPr>
          <p:cNvPr id="9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8F73DE8-526F-49B3-AB90-91D4CD8749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81" t="4993" r="9909" b="32905"/>
          <a:stretch/>
        </p:blipFill>
        <p:spPr>
          <a:xfrm>
            <a:off x="338897" y="1972558"/>
            <a:ext cx="6214146" cy="412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860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C0383-5330-4E84-9AE3-A3A9BD35EC2D}"/>
              </a:ext>
            </a:extLst>
          </p:cNvPr>
          <p:cNvSpPr txBox="1"/>
          <p:nvPr/>
        </p:nvSpPr>
        <p:spPr>
          <a:xfrm>
            <a:off x="881392" y="264738"/>
            <a:ext cx="5900343" cy="115885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700" b="1" cap="all" spc="1500">
              <a:latin typeface="+mj-lt"/>
              <a:ea typeface="Source Sans Pro"/>
              <a:cs typeface="+mj-cs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806D2E2-E57B-4D44-9B92-8A3467D807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43" r="23595" b="3"/>
          <a:stretch/>
        </p:blipFill>
        <p:spPr>
          <a:xfrm>
            <a:off x="6291564" y="1848545"/>
            <a:ext cx="5027809" cy="4513397"/>
          </a:xfrm>
          <a:prstGeom prst="rect">
            <a:avLst/>
          </a:prstGeom>
        </p:spPr>
      </p:pic>
      <p:grpSp>
        <p:nvGrpSpPr>
          <p:cNvPr id="76" name="Graphic 38">
            <a:extLst>
              <a:ext uri="{FF2B5EF4-FFF2-40B4-BE49-F238E27FC236}">
                <a16:creationId xmlns:a16="http://schemas.microsoft.com/office/drawing/2014/main" id="{DA0B1BE9-7DE4-4791-A745-0B7FC26E3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42118" y="579656"/>
            <a:ext cx="2882459" cy="709660"/>
            <a:chOff x="2924766" y="1809959"/>
            <a:chExt cx="3004229" cy="739640"/>
          </a:xfrm>
          <a:solidFill>
            <a:schemeClr val="tx1"/>
          </a:solidFill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0854146-3D6A-4CDB-8030-4B6EAC8BC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38044" y="1809959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520D932-99FC-4A1C-BC78-E72A6035F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924766" y="2263369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4" name="Oval 80">
            <a:extLst>
              <a:ext uri="{FF2B5EF4-FFF2-40B4-BE49-F238E27FC236}">
                <a16:creationId xmlns:a16="http://schemas.microsoft.com/office/drawing/2014/main" id="{8E3AA1F6-6DCE-4652-BB0A-76BBFAEE1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38443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5" name="Oval 82">
            <a:extLst>
              <a:ext uri="{FF2B5EF4-FFF2-40B4-BE49-F238E27FC236}">
                <a16:creationId xmlns:a16="http://schemas.microsoft.com/office/drawing/2014/main" id="{C7FA92AC-4A89-4E30-B4C6-7D85A372A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38443" y="4752208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5" name="Graphic 4">
            <a:extLst>
              <a:ext uri="{FF2B5EF4-FFF2-40B4-BE49-F238E27FC236}">
                <a16:creationId xmlns:a16="http://schemas.microsoft.com/office/drawing/2014/main" id="{3408D8B9-9DF8-4E6F-9FC2-336197A96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99654" y="3838084"/>
            <a:ext cx="975169" cy="975171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116" name="Freeform: Shape 85">
              <a:extLst>
                <a:ext uri="{FF2B5EF4-FFF2-40B4-BE49-F238E27FC236}">
                  <a16:creationId xmlns:a16="http://schemas.microsoft.com/office/drawing/2014/main" id="{08D5414F-096A-4E92-B029-BBB8932B4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8174FA5-D385-4C7F-AACB-B8403CBF5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7AEE313-FF49-4CE7-95DE-44A15C0FA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12C5870-5606-4402-A74C-068AE4B32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09303C8-D86A-49CF-A197-2BD2B7B65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90">
              <a:extLst>
                <a:ext uri="{FF2B5EF4-FFF2-40B4-BE49-F238E27FC236}">
                  <a16:creationId xmlns:a16="http://schemas.microsoft.com/office/drawing/2014/main" id="{3333808B-7EEA-44F5-B99F-11D329253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91">
              <a:extLst>
                <a:ext uri="{FF2B5EF4-FFF2-40B4-BE49-F238E27FC236}">
                  <a16:creationId xmlns:a16="http://schemas.microsoft.com/office/drawing/2014/main" id="{28D4D0BC-F02C-4C6F-96CE-2121C3B1B6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92">
              <a:extLst>
                <a:ext uri="{FF2B5EF4-FFF2-40B4-BE49-F238E27FC236}">
                  <a16:creationId xmlns:a16="http://schemas.microsoft.com/office/drawing/2014/main" id="{3C789AE7-59CF-4C6E-8BCF-444A86CB4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95E0E71-3B57-4987-8A07-9A8D13B54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94">
              <a:extLst>
                <a:ext uri="{FF2B5EF4-FFF2-40B4-BE49-F238E27FC236}">
                  <a16:creationId xmlns:a16="http://schemas.microsoft.com/office/drawing/2014/main" id="{7FA1352D-7A7B-4C6D-8E24-C9794AD59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95">
              <a:extLst>
                <a:ext uri="{FF2B5EF4-FFF2-40B4-BE49-F238E27FC236}">
                  <a16:creationId xmlns:a16="http://schemas.microsoft.com/office/drawing/2014/main" id="{B7F71585-1946-450C-8D9E-8A5C5113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96">
              <a:extLst>
                <a:ext uri="{FF2B5EF4-FFF2-40B4-BE49-F238E27FC236}">
                  <a16:creationId xmlns:a16="http://schemas.microsoft.com/office/drawing/2014/main" id="{307ABEA2-2CB0-4AE4-A6F4-D1D5F9602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B666F317-2EA1-4B51-B7B7-F4D15D5C9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0" name="Graphic 4">
            <a:extLst>
              <a:ext uri="{FF2B5EF4-FFF2-40B4-BE49-F238E27FC236}">
                <a16:creationId xmlns:a16="http://schemas.microsoft.com/office/drawing/2014/main" id="{1BFFE577-FA36-4B86-8159-462B7763F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99654" y="3838084"/>
            <a:ext cx="975169" cy="975171"/>
            <a:chOff x="5829300" y="3162300"/>
            <a:chExt cx="532256" cy="532257"/>
          </a:xfrm>
          <a:solidFill>
            <a:schemeClr val="tx1">
              <a:alpha val="60000"/>
            </a:schemeClr>
          </a:solidFill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8F7BFB3-5947-448A-9A32-66B35AA30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DDA523-B4F3-4425-A2DA-399CE5AEE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19D410E-F40A-4D4D-80AF-92B1FFB56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38E247F7-1D59-4EF2-9AEA-F076FCDD33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2311C56-AC6D-4B52-87B0-5D5093083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20493D4-EB33-4715-BAAA-A70C30CB0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0021EE72-8898-4E71-896E-C28D02D02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F8BE3915-7A0F-4E5D-B11C-A8080B1B6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ABFD331-0363-433D-8CCA-EE69C7E7C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F325A468-FFC3-4383-94ED-4E08457C6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C7F516B-3B17-415C-BC53-D6C312DF1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D3542C4F-758C-469D-B417-5EE2C2922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76E728D-8C16-44E4-8135-E22F15FDC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D3B2464-3F6C-496B-9620-A6FD77411E4D}"/>
              </a:ext>
            </a:extLst>
          </p:cNvPr>
          <p:cNvSpPr txBox="1"/>
          <p:nvPr/>
        </p:nvSpPr>
        <p:spPr>
          <a:xfrm>
            <a:off x="466745" y="641711"/>
            <a:ext cx="5380579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ea typeface="Source Sans Pro"/>
              </a:rPr>
              <a:t>Website brought to you by team Alpha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ea typeface="Source Sans Pro"/>
              </a:rPr>
              <a:t>To find compatible roommates in Singapore</a:t>
            </a:r>
          </a:p>
          <a:p>
            <a:pPr marL="285750" indent="-285750">
              <a:buFont typeface="Arial"/>
              <a:buChar char="•"/>
            </a:pPr>
            <a:r>
              <a:rPr lang="en-US" sz="2400">
                <a:ea typeface="Source Sans Pro"/>
              </a:rPr>
              <a:t>Hassle free  and affordable rental and living experience</a:t>
            </a:r>
          </a:p>
        </p:txBody>
      </p:sp>
      <p:pic>
        <p:nvPicPr>
          <p:cNvPr id="3" name="Picture 6" descr="Text&#10;&#10;Description automatically generated">
            <a:extLst>
              <a:ext uri="{FF2B5EF4-FFF2-40B4-BE49-F238E27FC236}">
                <a16:creationId xmlns:a16="http://schemas.microsoft.com/office/drawing/2014/main" id="{B64E4C18-ECF1-4E4B-BE36-ED079E587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66" y="2711798"/>
            <a:ext cx="5108027" cy="365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68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830EA-1B97-4BCB-954B-CB12FA466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5125"/>
            <a:ext cx="10515600" cy="1325563"/>
          </a:xfrm>
        </p:spPr>
        <p:txBody>
          <a:bodyPr/>
          <a:lstStyle/>
          <a:p>
            <a:r>
              <a:rPr lang="en-US">
                <a:ea typeface="Source Sans Pro"/>
              </a:rPr>
              <a:t>Use Case Diagram</a:t>
            </a:r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8AE402F8-2958-4CE6-A750-19E509741D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829" y="1231625"/>
            <a:ext cx="9678342" cy="5305338"/>
          </a:xfrm>
        </p:spPr>
      </p:pic>
    </p:spTree>
    <p:extLst>
      <p:ext uri="{BB962C8B-B14F-4D97-AF65-F5344CB8AC3E}">
        <p14:creationId xmlns:p14="http://schemas.microsoft.com/office/powerpoint/2010/main" val="12451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6AFAA-9B39-4143-8FC4-CF0BA9B31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373" y="1880367"/>
            <a:ext cx="10778358" cy="1421907"/>
          </a:xfrm>
        </p:spPr>
        <p:txBody>
          <a:bodyPr/>
          <a:lstStyle/>
          <a:p>
            <a:r>
              <a:rPr lang="en-US">
                <a:ea typeface="Source Sans Pro"/>
              </a:rPr>
              <a:t>Class </a:t>
            </a:r>
            <a:br>
              <a:rPr lang="en-US">
                <a:ea typeface="Source Sans Pro"/>
              </a:rPr>
            </a:br>
            <a:r>
              <a:rPr lang="en-US">
                <a:ea typeface="Source Sans Pro"/>
              </a:rPr>
              <a:t>Diagram</a:t>
            </a:r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97F3B26C-79FC-43C9-91D8-B37C57848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1250" y="41970"/>
            <a:ext cx="7785500" cy="6818165"/>
          </a:xfrm>
        </p:spPr>
      </p:pic>
    </p:spTree>
    <p:extLst>
      <p:ext uri="{BB962C8B-B14F-4D97-AF65-F5344CB8AC3E}">
        <p14:creationId xmlns:p14="http://schemas.microsoft.com/office/powerpoint/2010/main" val="5780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31A51-8BB3-4041-9C7F-6D8A2F780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407" y="2432159"/>
            <a:ext cx="2326290" cy="1089080"/>
          </a:xfrm>
        </p:spPr>
        <p:txBody>
          <a:bodyPr>
            <a:normAutofit fontScale="90000"/>
          </a:bodyPr>
          <a:lstStyle/>
          <a:p>
            <a:r>
              <a:rPr lang="en-US">
                <a:ea typeface="Source Sans Pro"/>
              </a:rPr>
              <a:t>UC002:</a:t>
            </a:r>
            <a:br>
              <a:rPr lang="en-US">
                <a:ea typeface="Source Sans Pro"/>
              </a:rPr>
            </a:br>
            <a:r>
              <a:rPr lang="en-US">
                <a:ea typeface="Source Sans Pro"/>
              </a:rPr>
              <a:t>Login into account</a:t>
            </a: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6790FC2-3110-4490-B2CA-AB41D6688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9969" y="101832"/>
            <a:ext cx="9247302" cy="6611131"/>
          </a:xfrm>
        </p:spPr>
      </p:pic>
    </p:spTree>
    <p:extLst>
      <p:ext uri="{BB962C8B-B14F-4D97-AF65-F5344CB8AC3E}">
        <p14:creationId xmlns:p14="http://schemas.microsoft.com/office/powerpoint/2010/main" val="2045506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C1A4A-41A4-422E-9B30-FDFAB3D30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Source Sans Pro"/>
              </a:rPr>
              <a:t>Main Features </a:t>
            </a:r>
            <a:endParaRPr lang="en-US"/>
          </a:p>
        </p:txBody>
      </p:sp>
      <p:pic>
        <p:nvPicPr>
          <p:cNvPr id="5" name="Picture 5" descr="A picture containing text, indoor, floor, wall&#10;&#10;Description automatically generated">
            <a:extLst>
              <a:ext uri="{FF2B5EF4-FFF2-40B4-BE49-F238E27FC236}">
                <a16:creationId xmlns:a16="http://schemas.microsoft.com/office/drawing/2014/main" id="{9A465A9B-1B97-4B44-9D6A-273C93EEF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400" y="1689882"/>
            <a:ext cx="4141200" cy="2122236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63EB1434-5B66-4778-AA38-01A60CF6B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400" y="1375135"/>
            <a:ext cx="4801200" cy="2547730"/>
          </a:xfrm>
          <a:prstGeom prst="rect">
            <a:avLst/>
          </a:prstGeom>
        </p:spPr>
      </p:pic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275A098-D210-4179-BF4B-063A7D889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400" y="4163274"/>
            <a:ext cx="4327200" cy="2185451"/>
          </a:xfrm>
          <a:prstGeom prst="rect">
            <a:avLst/>
          </a:prstGeom>
        </p:spPr>
      </p:pic>
      <p:pic>
        <p:nvPicPr>
          <p:cNvPr id="8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45374B2-B183-4EE6-92A4-5120FB2518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3572" y="4090306"/>
            <a:ext cx="3859200" cy="218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987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327DD7-1CDF-4CF7-BCB7-FCA5D9F8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2" y="633046"/>
            <a:ext cx="4463623" cy="1314996"/>
          </a:xfrm>
        </p:spPr>
        <p:txBody>
          <a:bodyPr anchor="b"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Expected Users</a:t>
            </a:r>
            <a:endParaRPr lang="en-US" dirty="0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73457-F4FC-4C1E-AF3D-B69125049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252" y="2125737"/>
            <a:ext cx="4463623" cy="40444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ea typeface="Source Sans Pro"/>
              </a:rPr>
              <a:t>University students</a:t>
            </a:r>
          </a:p>
          <a:p>
            <a:r>
              <a:rPr lang="en-US">
                <a:ea typeface="Source Sans Pro"/>
              </a:rPr>
              <a:t>Young adults</a:t>
            </a:r>
          </a:p>
          <a:p>
            <a:r>
              <a:rPr lang="en-US">
                <a:ea typeface="Source Sans Pro"/>
              </a:rPr>
              <a:t>Expats and immigrants</a:t>
            </a:r>
          </a:p>
          <a:p>
            <a:endParaRPr lang="en-US">
              <a:ea typeface="Source Sans Pro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7" descr="Icon&#10;&#10;Description automatically generated">
            <a:extLst>
              <a:ext uri="{FF2B5EF4-FFF2-40B4-BE49-F238E27FC236}">
                <a16:creationId xmlns:a16="http://schemas.microsoft.com/office/drawing/2014/main" id="{40376AE4-F118-486C-AA76-CF1B242355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" b="1"/>
          <a:stretch/>
        </p:blipFill>
        <p:spPr>
          <a:xfrm>
            <a:off x="7020480" y="871280"/>
            <a:ext cx="4415738" cy="4415738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</p:spPr>
      </p:pic>
      <p:grpSp>
        <p:nvGrpSpPr>
          <p:cNvPr id="53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454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A1E3F-FB8C-4DD8-B81F-5F8B5E52F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Source Sans Pro"/>
              </a:rPr>
              <a:t>Live Demo here - 10 mins (includes slides 7,8,9,10)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FFA96-B1E5-4B1A-B7D3-5BAECEA58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Source Sans Pro"/>
              </a:rPr>
              <a:t>walk through of the website – demonstrate ALL main features</a:t>
            </a:r>
          </a:p>
          <a:p>
            <a:r>
              <a:rPr lang="en-US" dirty="0">
                <a:ea typeface="Source Sans Pro"/>
              </a:rPr>
              <a:t>Elaborate on testing in slide 10 </a:t>
            </a:r>
          </a:p>
        </p:txBody>
      </p:sp>
    </p:spTree>
    <p:extLst>
      <p:ext uri="{BB962C8B-B14F-4D97-AF65-F5344CB8AC3E}">
        <p14:creationId xmlns:p14="http://schemas.microsoft.com/office/powerpoint/2010/main" val="181703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</TotalTime>
  <Words>218</Words>
  <Application>Microsoft Office PowerPoint</Application>
  <PresentationFormat>Widescreen</PresentationFormat>
  <Paragraphs>59</Paragraphs>
  <Slides>15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FunkyShapesVTI</vt:lpstr>
      <vt:lpstr>Swipe My Roomie</vt:lpstr>
      <vt:lpstr>Introduction</vt:lpstr>
      <vt:lpstr>PowerPoint Presentation</vt:lpstr>
      <vt:lpstr>Use Case Diagram</vt:lpstr>
      <vt:lpstr>Class  Diagram</vt:lpstr>
      <vt:lpstr>UC002: Login into account</vt:lpstr>
      <vt:lpstr>Main Features </vt:lpstr>
      <vt:lpstr>Expected Users</vt:lpstr>
      <vt:lpstr>Live Demo here - 10 mins (includes slides 7,8,9,10)</vt:lpstr>
      <vt:lpstr>Testing</vt:lpstr>
      <vt:lpstr>PowerPoint Presentation</vt:lpstr>
      <vt:lpstr>Software Engineering practices applied</vt:lpstr>
      <vt:lpstr>System Design 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#POON YAN XIN MELISE#</cp:lastModifiedBy>
  <cp:revision>44</cp:revision>
  <dcterms:created xsi:type="dcterms:W3CDTF">2021-10-29T12:23:13Z</dcterms:created>
  <dcterms:modified xsi:type="dcterms:W3CDTF">2021-10-31T07:34:41Z</dcterms:modified>
</cp:coreProperties>
</file>

<file path=docProps/thumbnail.jpeg>
</file>